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015 — NumPy: ufuncs y vectorización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2, § 2.3 Computation on NumPy Arrays: Universal Functions.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**abandone los `for` loops** sobre arrays NumPy y use ufuncs (universal functions) para operaciones elementwise — la fuente real del speedup. Ufuncs son C compilado vectorizado; un `for` Python sobre array es lo peor de ambos mundos.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Identificar una ufunc (np.add, np.multiply, np.sin, np.exp, np.log, comparadores).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2, § 2.3 Computation on NumPy Arrays: Universal Functions.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abandone los for loops sobre arrays NumPy y use ufuncs (universal functions) para operaciones elementwise — la fuente real del speedup. Ufuncs son C compilado vectorizado; un for Python sobre array es lo peor de ambos mundos.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una ufunc (np.add, np.multiply, np.sin, np.exp, np.log, comparadores).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un for+append por una expresión vectorizada y medir el speedup.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el parámetro out= para escribir el resultado in-place (evita allocar memoria extra).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ufuncs con operadores aritméticos (+, -, , /, *).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trampas de la vectorización (overflow, NaN propagación, división por cero).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¿Qué es una ufunc?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Ufuncs unarias y binarias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Operadores → ufuncs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out= para in-place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Trampas: overflow, NaN, inf, división por cero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np.where(cond, a, b)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Ufunc (universal function): Función NumPy implementada en C que opera elementwise y vectorizada (SIMD cuando posible).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Vectorización: Operar sobre arrays completos en vez de loops Python: arr  2 en vez de [x2 for x in arr].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In-place (out=): Escribir el resultado de una ufunc en un array existente, sin allocar memoria nueva: np.multiply(a, 2, out=a).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Propagación de NaN: Cualquier operación que tenga NaN como input produce NaN.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np.where(cond, a, b): Ternario vectorizado: para cada elemento, si cond es True usa a, si no usa b.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time, tracemalloc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Logaritmo y exponencial.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In-place vs alloc.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np.where ternario.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Trampa NaN.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reescribe 3 loops como expresiones vectorizadas + tabla con %timeit (3 N distintos); (b) demuestra out= con tracemalloc; (c) usa np.where para clasificar datos; (d) maneja NaN con nansum/nanmean y compara con propagación.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2 § 2.3 Computation on NumPy Arrays.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ufuncs reference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016 — NumPy: agregaciones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