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014 — NumPy: tipos, creación, atributos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2 — Introduction to NumPy, §§ 2.1–2.2.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el modelo mental de un `ndarray` — bloque contiguo de memoria con shape, dtype y strides — y sepa crear arrays de las 6 formas más útiles (`array`, `zeros`, `arange`, `linspace`, `random`, desde lista). Sin este modelo, todo el rendimiento de NumPy parece magia.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por qué ndarray es 50–100× más rápido que list (memoria contigua + dtype fijo + sin overhead Python).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2 — Introduction to NumPy, §§ 2.1–2.2.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el modelo mental de un ndarray — bloque contiguo de memoria con shape, dtype y strides — y sepa crear arrays de las 6 formas más útiles (array, zeros, arange, linspace, random, desde lista). Sin este modelo, todo el rendimiento de NumPy parece magia.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ndarray es 50–100× más rápido que list (memoria contigua + dtype fijo + sin overhead Python).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arrays con np.array, np.zeros, np.ones, np.full, np.arange, np.linspace.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un array con shape, dtype, ndim, size, nbytes, itemsize.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Cambiar dtype explícitamente con astype y entender promociones implícitas (int + float = float).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arrays aleatorios reproducibles con np.random.default_rng(seed).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ndarray: memoria contigua + dtype fijo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Creación: array, zeros, arange, linspace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dtype: int8/16/32/64, float32/64,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Atributos: shape, dtype, ndim, size, nbytes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astype y promoción de tipos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moderno: default_rng(seed)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ndarray: Estructura de datos central de NumPy.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dtype: Tipo de elemento del array: int8/16/32/64, uint8 (imágenes RGB), float32/64, bool, complex64/128.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shape: Tupla con tamaño de cada dimensión: (10,) 1D, (3, 4) matriz, (2, 3, 4) tensor 3D.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strides: Bytes que el array salta para moverse 1 paso en cada dimensión.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Generator (random): API moderno para aleatoriedad: rng = np.random.default_rng(seed).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Promoción de tipo: Cuando operas arrays de dtypes distintos, NumPy promueve al más amplio: int + float = float, int8 + int16 = int16.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print('numpy:', np.__version__)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Las 6 formas.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Bug de dtype.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reproducible.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compara memoria list vs ndarray para N=1M con tabla; (b) crea las 6 formas y reporta dtype default de cada una; (c) reproduce el bug de overflow int8 con explicación; (d) función info(arr) con diagnóstico completo.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2, §§ 2.1–2.2 Understanding Data Types + The Basics of NumPy Arrays.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user guide — Array creation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dtypes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Generator random API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015 — NumPy: ufuncs y vectorización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