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013 — Type hints y mypy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Fluent Python 2e cap. 8 (Type Hints in Functions) · typing docs · mypy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anote tipos en sus funciones y dataclasses — no por dogma, sino porque permiten que el IDE autocomplete bien, que `mypy` detecte bugs antes de runtime, y que el lector entienda la intención. Tipos como **documentación verificable**.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Anotar funciones con tipos en parámetros y retorno (def f(x: int) -&gt; str).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Fluent Python 2e cap. 8 (Type Hints in Functions) · typing docs · mypy docs.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anote tipos en sus funciones y dataclasses — no por dogma, sino porque permiten que el IDE autocomplete bien, que mypy detecte bugs antes de runtime, y que el lector entienda la intención. Tipos como documentación verificable.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Anotar funciones con tipos en parámetros y retorno (def f(x: int) -&gt; str).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tipos compuestos: list[int], dict[str, float], tuple[int, str], Optional[X], X | None.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tipos personalizados con TypeAlias y Protocol (structural typing).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mypy sobre código y interpretar sus errores.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type hints aportan (APIs públicas, data classes) y cuándo no (notebooks exploratorios).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Sintaxis básica: x: int, -&gt; bool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Tipos compuestos modernos (3.9+): list[int]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Optional[X] y `X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Literal, TypedDict, Protocol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mypy: instalar y correr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reveal_type(x) y # type: ignore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SÍ y cuándo 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Type hint (annotation): Anotación de tipo en signature o variable: def f(x: int) -&gt; str.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Optional[X] / X | None: Indica que el valor puede ser X o None.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TypedDict: Esquema para diccionarios: class PersonaDict(TypedDict): nombre: str; edad: int.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Literal: Restringe a un conjunto de valores: Literal['asc', 'desc'] solo acepta esas 2 strings.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Protocol (structural typing): Define interfaz por estructura (duck typing tipado): class TienePromedio(Protocol): def promedio(self) -&gt; float: ....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mypy: Static type checker oficial.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Optional, Literal, TypedDict, Protocol, TypeAlias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Anota una función.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Optional vs default.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TypedDict.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Corre mypy.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Protocol.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 con un módulo analytics.py (5+ funciones completamente anotadas), pyproject.toml que incluye mypy en [tool.mypy] con strict = true, y screenshot/log de mypy analytics.py sin errores.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Ramalho, Fluent Python 2e — cap. 8.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typing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mypy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PEP 484 — Type Hints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PEP 604 — X | Y syntax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014 — NumPy: tipos, creación, atributos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