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012 — Logging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Python Tutorial logging HOWTO · The Pragmatic Programmer — "Programming by Coincidence". ·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**deje de usar `print` para debug** y aprenda el módulo `logging` estándar: niveles (DEBUG/INFO/WARNING/ERROR/CRITICAL), handlers (consola, archivo), formatters, y configuración por módulo. Es la diferencia entre código que se debuggea reiniciando el notebook y código que se debuggea leyendo logs.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Diferenciar los 5 niveles de logging y cuándo usar cada uno.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Python Tutorial logging HOWTO · The Pragmatic Programmer — "Programming by Coincidence". ·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deje de usar print para debug y aprenda el módulo logging estándar: niveles (DEBUG/INFO/WARNING/ERROR/CRITICAL), handlers (consola, archivo), formatters, y configuración por módulo. Es la diferencia entre código que se debuggea reiniciando el notebook y código que se debuggea leyendo logs.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los 5 niveles de logging y cuándo usar cada uno.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Configurar un logger con logging.basicConfig y entender por qué basicConfig solo funciona una vez.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Crear loggers por módulo con logging.getLogger(__name__).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Agregar handlers: uno a consola (INFO+), otro a archivo (DEBUG+).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Formatear logs con timestamp, módulo y nivel.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print vs logging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Niveles: DEBUG/INFO/WARNING/ERROR/CRITICAL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Logger jerárquico por módulo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Handlers: consola, archivo, rotating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Formatters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logging.basicConfig y sus límites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Logger: Punto de entrada para emitir logs.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Handler: Define a dónde van los logs (consola, archivo, syslog, sentry…).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Formatter: Define cómo se renderiza el log: '%(asctime)s [%(levelname)s] %(name)s: %(message)s'.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Nivel (DEBUG/INFO/WARNING/ERROR/CRITICAL): Severidad ascendente.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dictConfig: Forma declarativa de configurar logging desde un dict (o YAML/JSON).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logging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tempfile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pathlib import Path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logging.config import dictConfig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Reemplaza prints.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Logger por módulo.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Handler doble.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Formato con timestamp.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Logger en notebook.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+ 2 módulos .py que importan y loguean. Un logging_config.py con dictConfig que define: consola (INFO+, formato corto) y app.log (DEBUG+, formato verbose con timestamp). El notebook ejecuta funciones que generan logs de distintos niveles desde ambos módulos. Adjunta el app.log resultante.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Logging HOWTO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Logging Cookbook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logging.config — dictConfig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013 — Type hints y mypy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