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011 — pathlib, lectura y escritura de archivos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Python Tutorial cap. 10 · pathlib docs · Effective Python (Slatkin) ítem 38.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deje de usar `os.path.join` + strings y adopte `pathlib.Path` — API orientada a objetos, multiplataforma (Windows/Unix), con métodos legibles para todas las operaciones de filesystem que hace todo el tiempo en DS (leer CSV, listar archivos, crear carpetas).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Construir paths con Path(...) / 'subdir' / 'file.csv' (operador /).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Python Tutorial cap. 10 · pathlib docs · Effective Python (Slatkin) ítem 38.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de usar os.path.join + strings y adopte pathlib.Path — API orientada a objetos, multiplataforma (Windows/Unix), con métodos legibles para todas las operaciones de filesystem que hace todo el tiempo en DS (leer CSV, listar archivos, crear carpetas).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paths con Path(...) / 'subdir' / 'file.csv' (operador /).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Leer/escribir archivos texto y binarios con métodos de Path (read_text, write_bytes).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Listar y filtrar archivos con iterdir, glob, rglob (recursivo).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Crear/eliminar estructuras de directorios sin pelear con os.makedirs(exist_ok=True).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Manejar rutas relativas vs absolutas y entender __file__.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Path vs strings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Operador / para componer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read_text / write_text / read_bytes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glob y rglob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mkdir(parents=True, exist_ok=True)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Path(__file__).parent y resolve()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Path: Objeto que representa una ruta de filesystem orientada a objetos (pathlib.Path).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Ruta absoluta vs relativa: Absoluta: empieza desde la raíz (C:\dev\proyecto\data.csv o /home/user/data.csv).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Path.cwd() vs Path(__file__).parent: cwd() es el directorio donde se ejecutó el script (cambia según el invocante).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glob vs rglob: Patrones tipo shell.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read_text / write_text: One-liners para texto: Path('x.txt').write_text(contenido, encoding='utf-8').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tempfile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Carpeta de trabajo temporal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base = Path(tempfile.mkdtemp(prefix='lab011_'))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print(f'trabajo en: {base}')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Construye una ruta multiplataforma.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Lista CSVs.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Búsqueda recursiva.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Escribe + lee.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Ruta del script.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Script inventario.py que recibe un directorio y produce un reporte CSV con: nombre, tamaño_bytes, extensión, última_modificación para cada archivo recursivamente, usando solo pathlib (no os).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pathlib docs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PEP 428 — Object-oriented filesystem paths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Slatkin, Effective Python 2e — ítem 38 Use Pathlib instead of os.path.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Apache Arrow / Parquet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012 — Logging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