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010 — OOP básico, dataclasses, herencia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Ramalho, Fluent Python 2e — caps. 5 (Data Class Builders) y 14 (Inheritance) · Python Tutorial cap. 9.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escriba clases cuando aportan (no por hábito Java), use `@dataclass` para records sin boilerplate, entienda herencia con criterio (preferir composición), y conozca los métodos dunder más usados (`__repr__`, `__eq__`, `__lt__`, `__len__`).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clases con __init__, atributos de instancia y métodos.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Ramalho, Fluent Python 2e — caps. 5 (Data Class Builders) y 14 (Inheritance) · Python Tutorial cap. 9.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escriba clases cuando aportan (no por hábito Java), use @dataclass para records sin boilerplate, entienda herencia con criterio (preferir composición), y conozca los métodos dunder más usados (__repr__, __eq__, __lt__, __len__).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clases con __init__, atributos de instancia y métodos.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@dataclass para records inmutables/mutables sin escribir __init__/__repr__/__eq__.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Heredar y sobreescribir métodos con super().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dunders esenciales: __repr__, __str__, __eq__, __lt__, __len__, __iter__.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clase, dataclass o NamedTuple según el caso.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mínima: __init__ + atributos + métodos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@dataclass(frozen=True)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Herencia + super()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Composición &gt; herencia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Métodos dunder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dataclass vs NamedTuple vs TypedDict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/ instancia: Una clase es una plantilla (class Punto:); una instancia es un objeto concreto (p = Punto(3, 4)).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Método dunder ("magic method"): Método con doble underscore (__init__, __repr__, __eq__, __lt__, __len__, __iter__, __add__).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@dataclass: Decorador que genera __init__, __repr__, __eq__ automáticamente desde las anotaciones de tipo de la clase.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Herencia: class B(A) — B hereda atributos y métodos de A; puede sobreescribirlos.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Composición: "B tiene un A" (atributo) en vez de "B es un A" (herencia).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Polimorfismo: Distintas clases responden al mismo método con comportamiento distinto (Animal.hablar() → 'guau' o 'miau' según la subclase).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dataclasses import dataclass, field, FrozenInstanceError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math import sqrt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NamedTuple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Clase Punto.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Dataclass Estudiante.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Frozen Vector.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Herencia.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Composición.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Punto con 4 dunders y tests; (b) @dataclass Estudiante con sort por promedio; (c) @dataclass(frozen=True) Vector que demuestra inmutabilidad lanzando excepción; (d) jerarquía Animal → Perro/Gato con polimorfismo (lista mixta llamando hablar()).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Ramalho, Fluent Python 2e — caps. 5, 11, 14.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dataclasses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Python Tutorial — Classes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011 — pathlib, lectura y escritura de archivos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