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008 — Funciones: args, kwargs, lambdas, closures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Ramalho, Fluent Python 2e — cap. 7 (Functions as First-Class Objects), cap. 9 (Decorators and Closures).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use funciones como ciudadanos de primera clase: pasarlas como argumento, retornarlas, escribir lambdas cuando aportan, y entender closures — la base de los decoradores que verán más adelante. Sin esto, el código pandas/sklearn parece magia.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funciones con argumentos posicionales, keyword-only, args y *kwargs.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Ramalho, Fluent Python 2e — cap. 7 (Functions as First-Class Objects), cap. 9 (Decorators and Closures).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use funciones como ciudadanos de primera clase: pasarlas como argumento, retornarlas, escribir lambdas cuando aportan, y entender closures — la base de los decoradores que verán más adelante. Sin esto, el código pandas/sklearn parece magia.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funciones con argumentos posicionales, keyword-only, args y *kwargs.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Pasar funciones como argumento (callbacks: sorted(xs, key=fn), df.apply(fn)).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lambdas donde son legibles (callbacks cortos) y evitarlas donde no (lógica).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y escribir closures (función que captura variables del scope exterior).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Anticipar la diferencia entre args y , args (keyword-only marker).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Argumentos: posicional, keyword, default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args y *kwargs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Keyword-only con * separador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Funciones como objetos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Lambdas: dónde sí y dónde 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Closures: capturando scope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First-class object: En Python, funciones son ciudadanos de primera clase: se asignan a variables (f = saludar), se pasan como argumento (sorted(xs, key=f)), se retornan de otras funciones.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args / *kwargs: args captura argumentos posicionales sobrantes en una tupla.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Keyword-only argument: Argumento que solo puede pasarse nombrado: declarado después de  o args en la signatura.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Lambda: Función anónima de UNA expresión: lambda x: x*2.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Closure: Función que captura variables del scope donde fue definida y las mantiene vivas aunque ese scope termine.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Decorador: Función que recibe función y retorna función (típicamente envuelta).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operator import itemgetter, attrgetter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functools import wraps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Función con todo.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sorted con key.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Closure contador.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Memoización manual.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Compose.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implementación y demo de make_counter explicando con comentario por qué el contador persiste; (b) @memoize aplicado a Fibonacci recursivo con benchmark (N=35) antes/después; (c) ordenamiento de list[dict] por 2 criterios usando itemgetter.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Ramalho, Fluent Python 2e — caps. 7 y 9.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Python docs — More on Defining Functions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PEP 3102 — Keyword-Only Arguments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009 — Manejo de excepciones y context managers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