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007 — Comprehensions y generadores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Ramalho, Fluent Python 2e — caps. 2 (Sequences) y 17 (Iterators, Generators, Coroutines).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escriba código Python idiomático: list/dict/set comprehensions en vez de for+append, generadores cuando el dataset no cabe en memoria, y entienda la diferencia fundamental entre **construir una lista** y **producir un iterable perezoso**.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Convertir loops for+append a list/dict/set comprehensions sin perder legibilidad.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Ramalho, Fluent Python 2e — caps. 2 (Sequences) y 17 (Iterators, Generators, Coroutines).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escriba código Python idiomático: list/dict/set comprehensions en vez de for+append, generadores cuando el dataset no cabe en memoria, y entienda la diferencia fundamental entre construir una lista y producir un iterable perezoso.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loops for+append a list/dict/set comprehensions sin perder legibilidad.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generadores (yield y generator expressions) para procesar datos que no caben en RAM.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[x for x in xs] (lista) vs (x for x in xs) (generador): memoria y consumo.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Encadenar generadores con itertools (chain, islice, takewhile, groupby).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cuándo NO usar comprehension (lógica compleja, side effects, debug difícil).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List comprehension: [expr for x in xs if cond]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Dict/set comprehensions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Generator expressions: (expr for x in xs)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Funciones generadoras con yield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itertools — la caja de herramientas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Comprehension vs loop: cuándo NO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List comprehension: Expresión [expr for x in iterable if cond] que construye una lista completa en memoria.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Generator expression: Lo mismo pero con paréntesis (expr for x in iterable if cond).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Iterador: Objeto con método __next__() que devuelve el siguiente valor o lanza StopIteration.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Generador: Función con yield (o generator expression) que produce un iterador.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itertools: Librería stdlib con bloques perezosos componibles: chain (concatena), islice (slicing perezoso), groupby (agrupa consecutivos), accumulate (sum/prod corridos), takewhile, combinations, product.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sys, time, tracemalloc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itertools import chain, islice, groupby, accumulate, takewhile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print('python:', sys.version.split()[0])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 for a comprehension.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Generador de Fibonacci infinito.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Memoria: lista vs generador.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Procesa CSV línea por línea.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Pivot con dict comprehension.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(1) reescribe 3 loops como comprehensions, (2) implementa generador Fibonacci con islice, (3) comparativa RAM lista vs generador con tracemalloc y tabla de resultados, (4) lee un CSV ≥10k filas con generador y filtra sin cargar entero.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Ramalho, Fluent Python 2e — caps. 2 y 17.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PEP 202 — List Comprehensions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PEP 255 — Simple Generators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itertools docs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008 — Funciones: args, kwargs, lambdas, closures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