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005 — VS Code / Cursor para Python y Jupyter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VS Code Python docs · Cursor docs · The Pragmatic Programmer cap. "Power Editing".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usar VS Code como Notepad y lo configure como un IDE serio para Python + Jupyter: selector de intérprete, debugger gráfico, linter (ruff), formatter (ruff format), tests integrados y notebooks editables. Bonus: cuándo conviene Cursor (VS Code + IA integrada).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Configurar VS Code con la extensión Python + Jupyter, seleccionando el intérprete del venv del proyecto.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VS Code Python docs · Cursor docs · The Pragmatic Programmer cap. "Power Editing".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usar VS Code como Notepad y lo configure como un IDE serio para Python + Jupyter: selector de intérprete, debugger gráfico, linter (ruff), formatter (ruff format), tests integrados y notebooks editables. Bonus: cuándo conviene Cursor (VS Code + IA integrada).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VS Code con la extensión Python + Jupyter, seleccionando el intérprete del venv del proyecto.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Debuggear un script Python paso a paso desde el panel gráfico (breakpoints, watch, call stack).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Editar y ejecutar notebooks sin Jupyter web — con autocompletado, type hints y debug de celda.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ruff como linter + formatter (reemplaza black + isort + flake8 en un solo tool).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usar Cursor (idéntico a VS Code + IA integrada con autorización por chat).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intérprete por workspace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Debugger gráfico vs print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Notebooks nativos en VS Code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ruff = linter + formatter en uno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Tests integrados (pytest)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Extensiones esenciales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Cursor: cuándo sí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Workspace: Concepto de VS Code = una carpeta (o conjunto de carpetas) con configuración asociada en .vscode/settings.json.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Intérprete Python: Ejecutable concreto (/path/to/.venv/bin/python).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ruff: Linter + formatter en un solo binario, escrito en Rust.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Breakpoint: Marca en una línea (F9) que pausa la ejecución cuando llega ahí.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launch.json: Config de debug de VS Code.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VS Code recuerda un intérprete por workspace en .vscode/settings.json. Si no lo configuras, usará el primero que encuentre — generalmente el del sistema. Resultado: import funciona en terminal pero no en VS Code (o al revés). Cómo configurarlo bien: `json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print('Intérprete que ejecuta esta celda:')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  {sys.executable}')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in_venv = sys.prefix != sys.base_prefix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print(f'¿Estás en un venv? {in_venv}')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if in_venv: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  prefix: {Path(sys.prefix).name}')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else: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print('⚠️  Selecciona un intérprete del venv del proyecto en VS Code.')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Selecciona intérprete.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Debug paso a paso.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 ruff.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Edita un notebook.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Tests con un click.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 con pyproject.toml que incluye [tool.ruff], .vscode/settings.json con python.defaultInterpreterPath y format-on-save habilitado, screenshot del debugger gráfico mostrando un breakpoint activo y variables inspeccionadas.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VS Code Python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VS Code Jupyter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ruff docs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Cursor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006 — Python: tipos, estructuras, control de flujo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