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004 — Estructura reproducible de proyecto (cookiecutter-data-science)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cookiecutter-data-science v2 · Hidden Technical Debt in ML Systems (Sculley et al., 2015).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deje de crear proyectos como "una carpeta con notebooks" y empiece a usar una estructura estándar que separa código, datos, modelos, notebooks de exploración y documentación. Esto no es estética — es lo que permite que un compañero entienda el proyecto en 5 minutos y que el código viva más allá del notebook donde nació.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Generar un proyecto con la plantilla cookiecutter-data-science (CCDS v2).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cookiecutter-data-science v2 · Hidden Technical Debt in ML Systems (Sculley et al., 2015).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crear proyectos como "una carpeta con notebooks" y empiece a usar una estructura estándar que separa código, datos, modelos, notebooks de exploración y documentación. Esto no es estética — es lo que permite que un compañero entienda el proyecto en 5 minutos y que el código viva más allá del notebook donde nació.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 proyecto con la plantilla cookiecutter-data-science (CCDS v2).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 separación data/raw (inmutable) ↔ data/interim ↔ data/processed.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Mover código de un notebook a src/ cuando deja de ser exploratorio.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Documentar dependencias en pyproject.toml (no en requirements.txt suelto).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los olores de un proyecto mal estructurado (notebooks con números 01/02/03, código duplicado, datos en git).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Estructura CCDS v2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data/raw es sagrado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notebooks/ vs src/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pyproject.toml como fuente de verdad de deps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Makefile como interfaz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Olores típicos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Cookiecutter: Generador de proyectos a partir de plantillas.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CCDS (cookiecutter-data-science): Plantilla específica para proyectos de DS, v2 (2023+).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Editable install (pip install -e .): Instala el paquete pero apuntando al código fuente — los cambios se reflejan sin reinstalar.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pyproject.toml: Estándar moderno (PEP 621) para metadata + dependencias + config de tools (ruff, mypy, pytest).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Makefile: Archivo con "recetas" nombradas (make data, make train).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Regla: nunca modifiques un archivo en data/raw/. Todo procesamiento escribe a data/interim/ o data/processed/. Por qué: - Si tu pipeline rompe, puedes regenerar todo desde el origen.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Demo: estructura típica creada con Path (simulación, no genera nada en disco)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estructura = [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'mi-proyecto/data/raw/',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'mi-proyecto/data/interim/',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'mi-proyecto/data/processed/',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'mi-proyecto/notebooks/0.01-eda.ipynb',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'mi-proyecto/src/mi_proyecto/__init__.py',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'mi-proyecto/src/mi_proyecto/features.py',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'mi-proyecto/pyproject.toml',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'mi-proyecto/Makefile',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'mi-proyecto/README.md',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for p in estructura: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icon = '📁' if p.endswith('/') else '📄'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print(f'{icon} {p}')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 un proyecto CCDS.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Mueve código a src/.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Convierte requirements.txt a pyproject.toml (sección [project.dependencies]).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Refactoriza un notebook caótico.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Lista 5 olores en un repo público que conozcas y propón cómo arreglarlos.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Un repo público con estructura CCDS, data/raw/ con un dataset pequeño, al menos 1 notebook que importa funciones desde src/, pyproject.toml con deps, Makefile con make setup y make data.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cookiecutter-data-science v2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Sculley et al., Hidden Technical Debt in ML Systems (NeurIPS 2015).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Palmer Penguins dataset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pytest docs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005 — VS Code / Cursor para Python y Jupyter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