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003 — Git y GitHub para data scientists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Pro Git (Chacon &amp; Straub) — caps. 2 y 3 · GitHub docs.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use git no como "botón save" sino como un sistema serio de versionado: commits atómicos con mensajes útiles, branches por feature, PRs con review, y resolución de conflictos sin pánico. Adicionalmente: ignorar correctamente los archivos típicos de DS (datos pesados, notebooks con output, secrets).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Inicializar un repo, hacer commits atómicos con mensajes en formato convencional.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Pro Git (Chacon &amp; Straub) — caps. 2 y 3 · GitHub docs.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use git no como "botón save" sino como un sistema serio de versionado: commits atómicos con mensajes útiles, branches por feature, PRs con review, y resolución de conflictos sin pánico. Adicionalmente: ignorar correctamente los archivos típicos de DS (datos pesados, notebooks con output, secrets).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Inicializar un repo, hacer commits atómicos con mensajes en formato convencional.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Trabajar con branches: crear, cambiar, mergear y resolver un conflicto sin perder código.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.gitignore para un proyecto de DS (datos, .venv, secrets, outputs de notebooks).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Abrir y revisar un PR en GitHub desde la línea de comandos con gh.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Recuperar trabajo perdido con git reflog (la red de seguridad invisible).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 de git: working tree → staging → repo → remote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Commits atómicos + mensajes convencionales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Branches y merge vs rebase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.gitignore para data science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Conflictos: anatomía y resolución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Pull Requests + review en GitHub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git reflog — la red de seguridad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Repositorio (repo): Carpeta con un subdirectorio .git/ que guarda toda la historia.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Commit: Snapshot inmutable del estado del repo en un momento.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Branch (rama): Puntero móvil a un commit.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Working tree / Staging / Repo / Remote: Las 4 zonas: working tree (lo que editas) → staging area (lo preparado con git add) → repo local (lo commiteado) → remote (GitHub/GitLab).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Merge vs Rebase: Merge crea un commit nuevo que junta dos historias (preserva ambas).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Conventional Commits: Convención que prescribe tipo(scope): descripción.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La mayoría de los ejercicios se hacen en terminal. Este notebook documenta los comandos y verifica el estado del repo desde Python.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subprocess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run(cmd):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 = subprocess.run(cmd, shell=True, capture_output=True, text=True)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r.stdout.strip() or r.stderr.strip()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print('git version:', run('git --version'))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print('cwd        :', Path.cwd())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 desde cero.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Branch + conflicto.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.gitignore profesional.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 desde la CLI.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Recuperación.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 público en GitHub con: 5+ commits en formato convencional, al menos 1 branch mergeada, un .gitignore de DS completo, README con badges (build status si aplica) y un PR cerrado.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Pro Git book — cap. 2 Git Basics, cap. 3 Branching.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Conventional Commits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GitHub CLI manual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004 — Estructura reproducible de proyecto (cookiecutter-data-science)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