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001 — Instalación de Python 3.12+ y entornos virtuales (venv, uv, conda)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Python Data Science Handbook, prefacio "Installation Considerations". · Duración estimada: 90 min (45 lectura + 45 práctica).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deje su máquina lista para trabajar en data science: con **Python 3.12+** instalado correctamente, con **al menos dos gestores de entornos virtuales** funcionando (`venv` nativo + `uv` o `conda`), y con la disciplina de **nunca instalar paquetes en el Python del sistema**. Al final de la clase, deberá poder crear un entorno limpio, activarlo, instalar dependencias declaradas, y reproducirlo exactamente en otra máquina.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Verificar qué versión de Python tiene su máquina y desde qué ruta se ejecuta (python -V, which python / where python, sys.executable).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Python Data Science Handbook, prefacio "Installation Considerations". · Duración estimada: 90 min (45 lectura + 45 práctica).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su máquina lista para trabajar en data science: con Python 3.12+ instalado correctamente, con al menos dos gestores de entornos virtuales funcionando (venv nativo + uv o conda), y con la disciplina de nunca instalar paquetes en el Python del sistema. Al final de la clase, deberá poder crear un entorno limpio, activarlo, instalar dependencias declaradas, y reproducirlo exactamente en otra máquina.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qué versión de Python tiene su máquina y desde qué ruta se ejecuta (python -V, which python / where python, sys.executable).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Crear, activar y destruir entornos virtuales con venv, uv venv y conda create — y explicar cuándo conviene cada uno.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Instalar dependencias desde requirements.txt y desde pyproject.toml, y congelar versiones reproducibles (pip freeze, uv pip compile, conda env export).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el error más frecuente del principiante: "instalé un paquete pero el import falla" (causa: pip instaló en un Python distinto del que ejecuta el notebook).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Justificar por qué un entorno virtual por proyecto es no-negociable en data science (reproducibilidad, conflictos de versiones, aislamiento de experimentos).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Qué es Python "del sistema" y por qué no tocarlo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Instaladores oficiales vs. pyenv / mise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venv (stdlib)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uv (Astral)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conda / mamba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requirements.txt vs pyproject.toml vs environment.yml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 bug más común: "pip install funciona pero import falla"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Python "del sistema": Intérprete instalado por el OS (macOS y Linux lo traen por default; Windows no).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Entorno virtual (venv): Carpeta autocontenida con su propio Python ejecutable y sus propios paquetes.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pip: Gestor de paquetes oficial de Python.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uv (Astral): Reemplazo moderno (2024+) escrito en Rust.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conda / mamba: Gestor multilenguaje (no solo Python).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requirements.txt vs pyproject.toml vs environment.yml: Tres formatos, tres ecosistemas.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Imports mínimos: sólo stdlib. Esta clase no requiere paquetes externos — el punto es justamente aprender a instalarlos.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sys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platform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shutil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print('python      :', sys.version.split()[0])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print('executable  :', sys.executable)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print('platform    :', platform.system(), platform.release())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print('cwd         :', Path.cwd())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Diagnóstico inicial.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 un entorno venv llamado .venv en un directorio nuevo, actívalo, instala numpy==2.1.0 y pandas==2.2.3, y verifica con pip list.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Replica el mismo entorno con uv.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 requirements.txt congelando versiones exactas con pip freeze &gt; requirements.txt.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Provoca y resuelve el bug clásico.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[ ] README.md indicando tu OS, versión de Python instalada y gestor elegido (venv / uv / conda).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[ ] .gitignore con .venv/ y __pycache__/ (mínimo).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[ ] requirements.txt con exactamente: numpy&gt;=2.0, pandas&gt;=2.2, matplotlib&gt;=3.8, jupyter&gt;=1.0.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[ ] Un script verify.py que imprima: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sys.version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Python Data Science Handbook, Preface § "Installation Considerations".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PEP 405 — venv (especificación oficial).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Astral uv — Getting started.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Conda vs pip vs venv — comparación oficial.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002 — Jupyter y JupyterLab — kernels, magics, debugging, profiling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